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6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294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4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664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22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82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19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15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5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66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04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561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0412D-A083-4654-B6B0-A3AF47A75FF3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C86D7-FA94-4E02-BD04-2B61E657C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05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153988" y="157163"/>
            <a:ext cx="5911850" cy="1595437"/>
          </a:xfrm>
          <a:prstGeom prst="roundRect">
            <a:avLst>
              <a:gd name="adj" fmla="val 16667"/>
            </a:avLst>
          </a:prstGeom>
          <a:solidFill>
            <a:srgbClr val="808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3" descr="data"/>
          <p:cNvSpPr>
            <a:spLocks noChangeAspect="1" noChangeArrowheads="1"/>
          </p:cNvSpPr>
          <p:nvPr/>
        </p:nvSpPr>
        <p:spPr bwMode="auto">
          <a:xfrm>
            <a:off x="247650" y="247650"/>
            <a:ext cx="1352550" cy="1352550"/>
          </a:xfrm>
          <a:prstGeom prst="ellipse">
            <a:avLst/>
          </a:prstGeom>
          <a:blipFill dpi="0" rotWithShape="0">
            <a:blip r:embed="rId2"/>
            <a:srcRect/>
            <a:stretch>
              <a:fillRect/>
            </a:stretch>
          </a:blipFill>
          <a:ln w="25400" algn="ctr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4"/>
          <p:cNvSpPr>
            <a:spLocks noChangeAspect="1" noChangeArrowheads="1"/>
          </p:cNvSpPr>
          <p:nvPr/>
        </p:nvSpPr>
        <p:spPr bwMode="auto">
          <a:xfrm>
            <a:off x="558800" y="561975"/>
            <a:ext cx="722313" cy="722313"/>
          </a:xfrm>
          <a:prstGeom prst="ellipse">
            <a:avLst/>
          </a:prstGeom>
          <a:solidFill>
            <a:srgbClr val="0C0C0C"/>
          </a:solidFill>
          <a:ln w="38100" algn="ctr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1600200" y="306388"/>
            <a:ext cx="4646613" cy="1293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7200" b="0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Courier New" panose="02070309020205020404" pitchFamily="49" charset="0"/>
              </a:rPr>
              <a:t>culytica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oup 6"/>
          <p:cNvGrpSpPr>
            <a:grpSpLocks/>
          </p:cNvGrpSpPr>
          <p:nvPr/>
        </p:nvGrpSpPr>
        <p:grpSpPr bwMode="auto">
          <a:xfrm>
            <a:off x="446088" y="2647950"/>
            <a:ext cx="1141412" cy="1139825"/>
            <a:chOff x="106928978" y="109337254"/>
            <a:chExt cx="1140343" cy="1140343"/>
          </a:xfrm>
        </p:grpSpPr>
        <p:sp>
          <p:nvSpPr>
            <p:cNvPr id="9" name="Oval 7" descr="data"/>
            <p:cNvSpPr>
              <a:spLocks noChangeAspect="1" noChangeArrowheads="1"/>
            </p:cNvSpPr>
            <p:nvPr/>
          </p:nvSpPr>
          <p:spPr bwMode="auto">
            <a:xfrm>
              <a:off x="106928978" y="109337254"/>
              <a:ext cx="1140343" cy="1140343"/>
            </a:xfrm>
            <a:prstGeom prst="ellipse">
              <a:avLst/>
            </a:prstGeom>
            <a:blipFill dpi="0" rotWithShape="0">
              <a:blip r:embed="rId2"/>
              <a:srcRect/>
              <a:stretch>
                <a:fillRect/>
              </a:stretch>
            </a:blipFill>
            <a:ln w="25400" algn="ctr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Oval 8"/>
            <p:cNvSpPr>
              <a:spLocks noChangeAspect="1" noChangeArrowheads="1"/>
            </p:cNvSpPr>
            <p:nvPr/>
          </p:nvSpPr>
          <p:spPr bwMode="auto">
            <a:xfrm>
              <a:off x="107186817" y="109576488"/>
              <a:ext cx="616688" cy="616688"/>
            </a:xfrm>
            <a:prstGeom prst="ellipse">
              <a:avLst/>
            </a:prstGeom>
            <a:solidFill>
              <a:srgbClr val="FFFFFF"/>
            </a:solidFill>
            <a:ln w="38100" algn="ctr">
              <a:solidFill>
                <a:srgbClr val="FFFF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1587500" y="2584450"/>
            <a:ext cx="4646613" cy="1293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7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culytica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2" name="Group 10"/>
          <p:cNvGrpSpPr>
            <a:grpSpLocks/>
          </p:cNvGrpSpPr>
          <p:nvPr/>
        </p:nvGrpSpPr>
        <p:grpSpPr bwMode="auto">
          <a:xfrm>
            <a:off x="446088" y="4622800"/>
            <a:ext cx="4646612" cy="1123950"/>
            <a:chOff x="108946476" y="113417498"/>
            <a:chExt cx="4646428" cy="1124395"/>
          </a:xfrm>
        </p:grpSpPr>
        <p:sp>
          <p:nvSpPr>
            <p:cNvPr id="13" name="Text Box 11"/>
            <p:cNvSpPr txBox="1">
              <a:spLocks noChangeArrowheads="1"/>
            </p:cNvSpPr>
            <p:nvPr/>
          </p:nvSpPr>
          <p:spPr bwMode="auto">
            <a:xfrm>
              <a:off x="108946476" y="113417498"/>
              <a:ext cx="4646428" cy="1124395"/>
            </a:xfrm>
            <a:prstGeom prst="rect">
              <a:avLst/>
            </a:prstGeom>
            <a:solidFill>
              <a:srgbClr val="FFE6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7200" b="1" i="0" u="none" strike="noStrike" cap="none" normalizeH="0" baseline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Trebuchet MS" panose="020B0603020202020204" pitchFamily="34" charset="0"/>
                </a:rPr>
                <a:t>culytica</a:t>
              </a: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4" name="Group 12"/>
            <p:cNvGrpSpPr>
              <a:grpSpLocks/>
            </p:cNvGrpSpPr>
            <p:nvPr/>
          </p:nvGrpSpPr>
          <p:grpSpPr bwMode="auto">
            <a:xfrm>
              <a:off x="109173298" y="113491926"/>
              <a:ext cx="909115" cy="970222"/>
              <a:chOff x="106928978" y="109337254"/>
              <a:chExt cx="1140343" cy="1140343"/>
            </a:xfrm>
          </p:grpSpPr>
          <p:sp>
            <p:nvSpPr>
              <p:cNvPr id="15" name="Oval 13" descr="data"/>
              <p:cNvSpPr>
                <a:spLocks noChangeAspect="1" noChangeArrowheads="1"/>
              </p:cNvSpPr>
              <p:nvPr/>
            </p:nvSpPr>
            <p:spPr bwMode="auto">
              <a:xfrm>
                <a:off x="106928978" y="109337254"/>
                <a:ext cx="1140343" cy="1140343"/>
              </a:xfrm>
              <a:prstGeom prst="ellipse">
                <a:avLst/>
              </a:prstGeom>
              <a:blipFill dpi="0" rotWithShape="0">
                <a:blip r:embed="rId2"/>
                <a:srcRect/>
                <a:stretch>
                  <a:fillRect/>
                </a:stretch>
              </a:blipFill>
              <a:ln w="25400" algn="ctr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000000"/>
                      </a:outerShdw>
                    </a:effectLst>
                  </a14:hiddenEffects>
                </a:ext>
              </a:extLst>
            </p:spPr>
            <p:txBody>
              <a:bodyPr vert="horz" wrap="square" lIns="36576" tIns="36576" rIns="36576" bIns="36576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Oval 14"/>
              <p:cNvSpPr>
                <a:spLocks noChangeAspect="1" noChangeArrowheads="1"/>
              </p:cNvSpPr>
              <p:nvPr/>
            </p:nvSpPr>
            <p:spPr bwMode="auto">
              <a:xfrm>
                <a:off x="107186817" y="109576488"/>
                <a:ext cx="616688" cy="616688"/>
              </a:xfrm>
              <a:prstGeom prst="ellipse">
                <a:avLst/>
              </a:prstGeom>
              <a:solidFill>
                <a:srgbClr val="FFFFFF"/>
              </a:solidFill>
              <a:ln w="38100" algn="ctr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000000"/>
                      </a:outerShdw>
                    </a:effectLst>
                  </a14:hiddenEffects>
                </a:ext>
              </a:extLst>
            </p:spPr>
            <p:txBody>
              <a:bodyPr vert="horz" wrap="square" lIns="36576" tIns="36576" rIns="36576" bIns="36576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6604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851560" y="637939"/>
            <a:ext cx="3825025" cy="1165103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2" descr="data"/>
          <p:cNvSpPr>
            <a:spLocks noChangeAspect="1" noChangeArrowheads="1"/>
          </p:cNvSpPr>
          <p:nvPr/>
        </p:nvSpPr>
        <p:spPr bwMode="auto">
          <a:xfrm>
            <a:off x="1399381" y="152958"/>
            <a:ext cx="2501900" cy="2501900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 w="25400" algn="ctr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3"/>
          <p:cNvSpPr>
            <a:spLocks noChangeAspect="1" noChangeArrowheads="1"/>
          </p:cNvSpPr>
          <p:nvPr/>
        </p:nvSpPr>
        <p:spPr bwMode="auto">
          <a:xfrm>
            <a:off x="1862137" y="637939"/>
            <a:ext cx="1576387" cy="1531937"/>
          </a:xfrm>
          <a:prstGeom prst="ellipse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018381" y="2603931"/>
            <a:ext cx="3263900" cy="1617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800" b="1" i="0" u="none" strike="noStrike" cap="none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latin typeface="Corbel" panose="020B0503020204020204" pitchFamily="34" charset="0"/>
              </a:rPr>
              <a:t>oculytica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6838682" y="548981"/>
            <a:ext cx="3825025" cy="1242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7200" b="1" i="0" u="none" strike="noStrike" cap="none" normalizeH="0" baseline="0" dirty="0" smtClean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Corbel" panose="020B0503020204020204" pitchFamily="34" charset="0"/>
              </a:rPr>
              <a:t>oculytica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8645949" y="2998576"/>
            <a:ext cx="2446036" cy="2446036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8645949" y="2800521"/>
            <a:ext cx="2588654" cy="209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0" b="1" i="0" u="none" strike="noStrike" cap="none" normalizeH="0" baseline="0" dirty="0" smtClean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Corbel" panose="020B0503020204020204" pitchFamily="34" charset="0"/>
              </a:rPr>
              <a:t>ocu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0" i="0" u="none" strike="noStrike" cap="none" normalizeH="0" baseline="0" dirty="0" smtClean="0">
                <a:ln>
                  <a:noFill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Corbel" panose="020B0503020204020204" pitchFamily="34" charset="0"/>
              </a:rPr>
              <a:t>lytica</a:t>
            </a:r>
            <a:endParaRPr kumimoji="0" lang="en-US" altLang="en-US" sz="8000" i="0" u="none" strike="noStrike" cap="none" normalizeH="0" baseline="0" dirty="0" smtClean="0">
              <a:ln>
                <a:noFill/>
              </a:ln>
              <a:solidFill>
                <a:schemeClr val="accent3">
                  <a:lumMod val="60000"/>
                  <a:lumOff val="4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221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7</Words>
  <Application>Microsoft Office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Corbel</vt:lpstr>
      <vt:lpstr>Courier New</vt:lpstr>
      <vt:lpstr>Trebuchet MS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Christina Huffaker</dc:creator>
  <cp:lastModifiedBy>Christina Huffaker</cp:lastModifiedBy>
  <cp:revision>6</cp:revision>
  <dcterms:created xsi:type="dcterms:W3CDTF">2019-10-23T21:12:58Z</dcterms:created>
  <dcterms:modified xsi:type="dcterms:W3CDTF">2019-10-23T22:03:34Z</dcterms:modified>
</cp:coreProperties>
</file>

<file path=docProps/thumbnail.jpeg>
</file>